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63" r:id="rId5"/>
    <p:sldId id="262" r:id="rId6"/>
    <p:sldId id="260" r:id="rId7"/>
    <p:sldId id="265" r:id="rId8"/>
    <p:sldId id="266" r:id="rId9"/>
    <p:sldId id="267" r:id="rId10"/>
    <p:sldId id="272" r:id="rId11"/>
    <p:sldId id="268" r:id="rId12"/>
    <p:sldId id="269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72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06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2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7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9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6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92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72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2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8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28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274F-D84A-4F08-8C19-0283B9EF3AB2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81CB9-12B9-4ED2-8547-CA7FDA8E0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47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793675"/>
            <a:chOff x="0" y="0"/>
            <a:chExt cx="9144000" cy="67936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79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937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53195" y="1633739"/>
            <a:ext cx="7757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ОБЩЕСТВЕННОЕ ОБЪЕДИНЕНИЕ «БЕЛОРУССКИЙ РЕСПУБЛИКАНСКИЙ СОЮЗ МОЛОДЕЖИ»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7" y="4617032"/>
            <a:ext cx="303053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73700" y="3412396"/>
            <a:ext cx="8653888" cy="3293105"/>
            <a:chOff x="273700" y="3412396"/>
            <a:chExt cx="8653888" cy="3293105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3412396"/>
              <a:ext cx="2339364" cy="15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5085501"/>
              <a:ext cx="2426963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6" t="33299" r="1" b="10768"/>
            <a:stretch/>
          </p:blipFill>
          <p:spPr bwMode="auto">
            <a:xfrm>
              <a:off x="2677512" y="3653189"/>
              <a:ext cx="3788976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1" t="14286" r="10981"/>
            <a:stretch/>
          </p:blipFill>
          <p:spPr bwMode="auto">
            <a:xfrm>
              <a:off x="273700" y="3446746"/>
              <a:ext cx="2263700" cy="172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438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823278-39A0-417B-946E-E86EC8EB4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E62874-5D45-4554-A845-6A6C6F61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354" y="64038"/>
            <a:ext cx="4798912" cy="270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949F77-ECCC-4348-BBC6-32974DA4B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6" t="26727" r="2929" b="3452"/>
          <a:stretch/>
        </p:blipFill>
        <p:spPr>
          <a:xfrm>
            <a:off x="755576" y="2636912"/>
            <a:ext cx="5603410" cy="2592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87063-CCCD-426D-9658-640C1303D6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3" t="32736" r="4141" b="7331"/>
          <a:stretch/>
        </p:blipFill>
        <p:spPr>
          <a:xfrm>
            <a:off x="3059832" y="4529083"/>
            <a:ext cx="5603410" cy="22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58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793675"/>
            <a:chOff x="0" y="0"/>
            <a:chExt cx="9144000" cy="67936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79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937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7" y="1340696"/>
            <a:ext cx="312182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9" y="3833392"/>
            <a:ext cx="1652354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FE5A29-5224-435B-8DEA-FB3D87474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559" y="1021773"/>
            <a:ext cx="3511341" cy="25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EF804-12B6-4FF5-847F-5031F1DC9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131" y="3589475"/>
            <a:ext cx="4094005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793675"/>
            <a:chOff x="0" y="0"/>
            <a:chExt cx="9144000" cy="67936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79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937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F52F5C-5B72-4151-8216-9FA2B8040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27420"/>
            <a:ext cx="83180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5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215" y="-99392"/>
            <a:ext cx="9144000" cy="6858000"/>
            <a:chOff x="0" y="0"/>
            <a:chExt cx="9144000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552" l="5263" r="100000">
                          <a14:backgroundMark x1="11053" y1="67816" x2="11053" y2="67816"/>
                          <a14:backgroundMark x1="82105" y1="78448" x2="82105" y2="78448"/>
                          <a14:backgroundMark x1="41579" y1="90517" x2="41579" y2="90517"/>
                          <a14:backgroundMark x1="11053" y1="8333" x2="11053" y2="8333"/>
                          <a14:backgroundMark x1="90789" y1="7471" x2="90789" y2="74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404664"/>
              <a:ext cx="1258064" cy="115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" y="250145"/>
            <a:ext cx="793115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15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770" y="-1"/>
            <a:ext cx="9144000" cy="6793675"/>
            <a:chOff x="0" y="0"/>
            <a:chExt cx="9144000" cy="67936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79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937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55576" y="1196752"/>
            <a:ext cx="77573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Цель деятельности ОО «БРСМ»:</a:t>
            </a:r>
          </a:p>
          <a:p>
            <a:pPr algn="just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создание условий для всестороннего развития молодежи, раскрытия ее творческого потенциала, содействие развитию в Республике Беларусь гражданского общества, основанного на патриотических и духовно-нравственных ценностях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12" y="3949674"/>
            <a:ext cx="4466473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29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628" y="0"/>
            <a:ext cx="9144000" cy="6858000"/>
            <a:chOff x="0" y="0"/>
            <a:chExt cx="9144000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/>
          <a:stretch/>
        </p:blipFill>
        <p:spPr bwMode="auto">
          <a:xfrm>
            <a:off x="3779910" y="316649"/>
            <a:ext cx="3608005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58774"/>
            <a:ext cx="4284445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" y="4005064"/>
            <a:ext cx="3103924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E33D3A-AA5F-4520-860E-BF2883CBB495}"/>
              </a:ext>
            </a:extLst>
          </p:cNvPr>
          <p:cNvSpPr/>
          <p:nvPr/>
        </p:nvSpPr>
        <p:spPr>
          <a:xfrm>
            <a:off x="4191443" y="55307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Лица, вступающие в ОО «БРСМ» </a:t>
            </a:r>
          </a:p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 возрасте от 14 до 16 лет, должны иметь письменное разрешение своих </a:t>
            </a:r>
          </a:p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законных представителей </a:t>
            </a:r>
          </a:p>
        </p:txBody>
      </p:sp>
    </p:spTree>
    <p:extLst>
      <p:ext uri="{BB962C8B-B14F-4D97-AF65-F5344CB8AC3E}">
        <p14:creationId xmlns:p14="http://schemas.microsoft.com/office/powerpoint/2010/main" val="245032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793675"/>
            <a:chOff x="0" y="0"/>
            <a:chExt cx="9144000" cy="67936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79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937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55576" y="1196752"/>
            <a:ext cx="7757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Структура ОО «БРСМ»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346CB3-97D9-424D-BB95-8ED816E92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96" t="15470" r="11031" b="18542"/>
          <a:stretch/>
        </p:blipFill>
        <p:spPr>
          <a:xfrm>
            <a:off x="441300" y="1945946"/>
            <a:ext cx="8261399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596621" y="980728"/>
            <a:ext cx="6173216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Направления 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деятельности ОО «БРСМ»</a:t>
            </a:r>
          </a:p>
          <a:p>
            <a:pPr algn="ctr"/>
            <a:endParaRPr lang="ru-RU" sz="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гражданско-патриотическое воспитание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трудоустройство молодежи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поддержка талантливой и одаренной молодежи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пропаганда здорового образа жизни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развитие волонтерского движения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международное сотрудничество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работа с молодежью в информационном пространстве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правовое воспитание молодежи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поддержка молодежных инициатив</a:t>
            </a:r>
          </a:p>
          <a:p>
            <a:pPr algn="just"/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26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88639"/>
            <a:ext cx="7757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Символика ОО «БРСМ»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177068" cy="29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77" y="1052736"/>
            <a:ext cx="4103687" cy="273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37" y="3967846"/>
            <a:ext cx="402663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94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Всебелорусская акция «Мы - граждане Беларуси!»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2355134"/>
            <a:ext cx="6264696" cy="365187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9066"/>
            <a:ext cx="2744874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3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78" y="4005064"/>
            <a:ext cx="3836047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3" t="28625" r="913" b="10876"/>
          <a:stretch/>
        </p:blipFill>
        <p:spPr bwMode="auto">
          <a:xfrm>
            <a:off x="4499992" y="188640"/>
            <a:ext cx="4477220" cy="36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" y="2313064"/>
            <a:ext cx="474751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42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88640"/>
              <a:ext cx="126206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Цифровая звезда - историко-патриотический проект БРСМ_mp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00808"/>
            <a:ext cx="914400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109</Words>
  <Application>Microsoft Office PowerPoint</Application>
  <PresentationFormat>Экран (4:3)</PresentationFormat>
  <Paragraphs>20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402_3</dc:creator>
  <cp:lastModifiedBy>Ольга Гончарик</cp:lastModifiedBy>
  <cp:revision>28</cp:revision>
  <dcterms:created xsi:type="dcterms:W3CDTF">2024-07-29T13:26:09Z</dcterms:created>
  <dcterms:modified xsi:type="dcterms:W3CDTF">2025-09-01T08:46:11Z</dcterms:modified>
</cp:coreProperties>
</file>